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0"/>
  </p:notes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57"/>
  </p:normalViewPr>
  <p:slideViewPr>
    <p:cSldViewPr snapToGrid="0" snapToObjects="1">
      <p:cViewPr varScale="1">
        <p:scale>
          <a:sx n="104" d="100"/>
          <a:sy n="104" d="100"/>
        </p:scale>
        <p:origin x="232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642</Words>
  <Application>Microsoft Macintosh PowerPoint</Application>
  <PresentationFormat>Widescreen</PresentationFormat>
  <Paragraphs>141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Spring 2017 data analysis</vt:lpstr>
      <vt:lpstr>Research Questions</vt:lpstr>
      <vt:lpstr>Hypotheses</vt:lpstr>
      <vt:lpstr>Line Plot of scores in 4 dimensions</vt:lpstr>
      <vt:lpstr>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23</cp:revision>
  <dcterms:created xsi:type="dcterms:W3CDTF">2022-04-24T12:00:58Z</dcterms:created>
  <dcterms:modified xsi:type="dcterms:W3CDTF">2022-04-29T15:49:03Z</dcterms:modified>
</cp:coreProperties>
</file>